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2F88F2-52EB-4B39-B465-5E032E25C0EA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4B4C5-939F-4EF9-946F-4F2AF5312E8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6E47-05C2-4108-9FFB-781447781351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E8EE-1CF4-4861-A2C7-F24686B4CB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6E47-05C2-4108-9FFB-781447781351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E8EE-1CF4-4861-A2C7-F24686B4CBD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6E47-05C2-4108-9FFB-781447781351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E8EE-1CF4-4861-A2C7-F24686B4CB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9F216E47-05C2-4108-9FFB-781447781351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en-CA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E8EE-1CF4-4861-A2C7-F24686B4CB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6E47-05C2-4108-9FFB-781447781351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E8EE-1CF4-4861-A2C7-F24686B4CB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6E47-05C2-4108-9FFB-781447781351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E8EE-1CF4-4861-A2C7-F24686B4CB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6E47-05C2-4108-9FFB-781447781351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E8EE-1CF4-4861-A2C7-F24686B4CB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6E47-05C2-4108-9FFB-781447781351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E8EE-1CF4-4861-A2C7-F24686B4CB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6E47-05C2-4108-9FFB-781447781351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E8EE-1CF4-4861-A2C7-F24686B4CB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6E47-05C2-4108-9FFB-781447781351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E8EE-1CF4-4861-A2C7-F24686B4CB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6E47-05C2-4108-9FFB-781447781351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E8EE-1CF4-4861-A2C7-F24686B4CBD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9F216E47-05C2-4108-9FFB-781447781351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FDACE8EE-1CF4-4861-A2C7-F24686B4CBD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154559"/>
          </a:xfrm>
        </p:spPr>
        <p:txBody>
          <a:bodyPr>
            <a:normAutofit/>
          </a:bodyPr>
          <a:lstStyle/>
          <a:p>
            <a:r>
              <a:rPr lang="en-CA" sz="3600" u="sng" dirty="0" smtClean="0">
                <a:solidFill>
                  <a:srgbClr val="FF0000"/>
                </a:solidFill>
                <a:latin typeface="LiSu" pitchFamily="49" charset="-122"/>
                <a:ea typeface="LiSu" pitchFamily="49" charset="-122"/>
              </a:rPr>
              <a:t>Power Point </a:t>
            </a:r>
            <a:r>
              <a:rPr lang="zh-CN" altLang="en-US" sz="3600" u="sng" dirty="0" smtClean="0">
                <a:solidFill>
                  <a:srgbClr val="FF0000"/>
                </a:solidFill>
                <a:latin typeface="LiSu" pitchFamily="49" charset="-122"/>
                <a:ea typeface="LiSu" pitchFamily="49" charset="-122"/>
              </a:rPr>
              <a:t>自制幻燈片的基本知识</a:t>
            </a:r>
            <a:endParaRPr lang="en-CA" sz="3600" u="sng" dirty="0">
              <a:solidFill>
                <a:srgbClr val="FF0000"/>
              </a:solidFill>
              <a:latin typeface="LiSu" pitchFamily="49" charset="-122"/>
              <a:ea typeface="LiSu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7848872" cy="4968552"/>
          </a:xfrm>
        </p:spPr>
        <p:txBody>
          <a:bodyPr>
            <a:normAutofit/>
          </a:bodyPr>
          <a:lstStyle/>
          <a:p>
            <a:pPr algn="l"/>
            <a:r>
              <a:rPr lang="en-CA" sz="2800" b="1" dirty="0" smtClean="0">
                <a:solidFill>
                  <a:schemeClr val="accent3">
                    <a:lumMod val="50000"/>
                  </a:schemeClr>
                </a:solidFill>
              </a:rPr>
              <a:t>Microsoft Power Point </a:t>
            </a: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</a:rPr>
              <a:t>有许多种功能</a:t>
            </a:r>
            <a:r>
              <a:rPr lang="en-CA" altLang="zh-CN" sz="2800" b="1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</a:rPr>
              <a:t> 编制幻灯片只是功能之一</a:t>
            </a:r>
            <a:r>
              <a:rPr lang="en-CA" altLang="zh-CN" sz="28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algn="l"/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</a:rPr>
              <a:t>现在许多人仍用的是</a:t>
            </a:r>
            <a:r>
              <a:rPr lang="en-CA" altLang="zh-CN" sz="2800" b="1" dirty="0" smtClean="0">
                <a:solidFill>
                  <a:schemeClr val="accent3">
                    <a:lumMod val="50000"/>
                  </a:schemeClr>
                </a:solidFill>
              </a:rPr>
              <a:t>1997-2003</a:t>
            </a: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</a:rPr>
              <a:t> 年的版本</a:t>
            </a:r>
            <a:r>
              <a:rPr lang="en-CA" altLang="zh-CN" sz="28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algn="l"/>
            <a:r>
              <a:rPr lang="en-CA" sz="2800" b="1" dirty="0" smtClean="0">
                <a:solidFill>
                  <a:schemeClr val="accent3">
                    <a:lumMod val="50000"/>
                  </a:schemeClr>
                </a:solidFill>
              </a:rPr>
              <a:t>2007</a:t>
            </a: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</a:rPr>
              <a:t> 年以后</a:t>
            </a:r>
            <a:r>
              <a:rPr lang="en-CA" altLang="zh-CN" sz="2800" b="1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</a:rPr>
              <a:t> 已陆续有新的版本出现</a:t>
            </a:r>
            <a:r>
              <a:rPr lang="en-CA" altLang="zh-CN" sz="28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algn="l"/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</a:rPr>
              <a:t>新版本可以打开旧版本</a:t>
            </a:r>
            <a:r>
              <a:rPr lang="en-CA" altLang="zh-CN" sz="2800" b="1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</a:rPr>
              <a:t> 但旧版本往往打不开新版本</a:t>
            </a:r>
            <a:r>
              <a:rPr lang="en-CA" altLang="zh-CN" sz="2800" b="1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</a:rPr>
              <a:t> 希望尽可能安裝新版本</a:t>
            </a:r>
            <a:r>
              <a:rPr lang="en-CA" altLang="zh-CN" sz="28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algn="l"/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</a:rPr>
              <a:t>学习要循序漸進</a:t>
            </a:r>
            <a:r>
              <a:rPr lang="en-CA" altLang="zh-CN" sz="2800" b="1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</a:rPr>
              <a:t> 这次是从最简易的基本功入手</a:t>
            </a:r>
            <a:r>
              <a:rPr lang="en-CA" altLang="zh-CN" sz="28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algn="l"/>
            <a:r>
              <a:rPr lang="en-CA" sz="2800" b="1" dirty="0" smtClean="0">
                <a:solidFill>
                  <a:schemeClr val="accent3">
                    <a:lumMod val="50000"/>
                  </a:schemeClr>
                </a:solidFill>
              </a:rPr>
              <a:t>Power Point Presentation </a:t>
            </a:r>
            <a:r>
              <a:rPr lang="en-CA" sz="2800" b="1" dirty="0" err="1" smtClean="0">
                <a:solidFill>
                  <a:schemeClr val="accent3">
                    <a:lumMod val="50000"/>
                  </a:schemeClr>
                </a:solidFill>
              </a:rPr>
              <a:t>PPTx</a:t>
            </a: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</a:rPr>
              <a:t>用於</a:t>
            </a: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</a:rPr>
              <a:t>编制</a:t>
            </a:r>
            <a:r>
              <a:rPr lang="en-CA" altLang="zh-CN" sz="28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en-CA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l"/>
            <a:r>
              <a:rPr lang="en-CA" sz="2800" b="1" dirty="0" smtClean="0">
                <a:solidFill>
                  <a:schemeClr val="accent3">
                    <a:lumMod val="50000"/>
                  </a:schemeClr>
                </a:solidFill>
              </a:rPr>
              <a:t>Power Point Slide Show </a:t>
            </a:r>
            <a:r>
              <a:rPr lang="en-CA" sz="2800" b="1" dirty="0" err="1" smtClean="0">
                <a:solidFill>
                  <a:schemeClr val="accent3">
                    <a:lumMod val="50000"/>
                  </a:schemeClr>
                </a:solidFill>
              </a:rPr>
              <a:t>PPSx</a:t>
            </a: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</a:rPr>
              <a:t>用於</a:t>
            </a: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</a:rPr>
              <a:t>观看</a:t>
            </a:r>
            <a:r>
              <a:rPr lang="en-CA" altLang="zh-CN" sz="28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en-CA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68760"/>
          </a:xfrm>
        </p:spPr>
        <p:txBody>
          <a:bodyPr>
            <a:normAutofit/>
          </a:bodyPr>
          <a:lstStyle/>
          <a:p>
            <a:r>
              <a:rPr lang="zh-CN" altLang="en-US" sz="2400" b="1" dirty="0" smtClean="0"/>
              <a:t>点击打 开 </a:t>
            </a:r>
            <a:r>
              <a:rPr lang="en-CA" altLang="zh-CN" sz="2400" b="1" dirty="0" smtClean="0"/>
              <a:t>Power Point </a:t>
            </a:r>
            <a:br>
              <a:rPr lang="en-CA" altLang="zh-CN" sz="2400" b="1" dirty="0" smtClean="0"/>
            </a:br>
            <a:r>
              <a:rPr lang="zh-CN" altLang="en-US" sz="2400" b="1" dirty="0" smtClean="0"/>
              <a:t> 要加新页</a:t>
            </a:r>
            <a:r>
              <a:rPr lang="en-CA" altLang="zh-CN" sz="2400" b="1" dirty="0" smtClean="0"/>
              <a:t>,</a:t>
            </a:r>
            <a:r>
              <a:rPr lang="zh-CN" altLang="en-US" sz="2400" b="1" dirty="0" smtClean="0"/>
              <a:t> 点击红箭头所指处</a:t>
            </a:r>
            <a:r>
              <a:rPr lang="en-CA" altLang="zh-CN" sz="2400" b="1" dirty="0" smtClean="0"/>
              <a:t/>
            </a:r>
            <a:br>
              <a:rPr lang="en-CA" altLang="zh-CN" sz="2400" b="1" dirty="0" smtClean="0"/>
            </a:br>
            <a:r>
              <a:rPr lang="zh-CN" altLang="en-US" sz="2400" b="1" dirty="0" smtClean="0"/>
              <a:t> 要选背景</a:t>
            </a:r>
            <a:r>
              <a:rPr lang="en-CA" altLang="zh-CN" sz="2400" b="1" dirty="0" smtClean="0"/>
              <a:t>,</a:t>
            </a:r>
            <a:r>
              <a:rPr lang="zh-CN" altLang="en-US" sz="2400" b="1" dirty="0" smtClean="0"/>
              <a:t> 点击绿箭头所指处</a:t>
            </a:r>
            <a:endParaRPr lang="en-CA" sz="2400" b="1" dirty="0"/>
          </a:p>
        </p:txBody>
      </p:sp>
      <p:pic>
        <p:nvPicPr>
          <p:cNvPr id="4" name="内容占位符 3" descr="Clipboard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707092"/>
            <a:ext cx="8229600" cy="4472516"/>
          </a:xfrm>
        </p:spPr>
      </p:pic>
      <p:sp>
        <p:nvSpPr>
          <p:cNvPr id="7" name="下箭头 6"/>
          <p:cNvSpPr/>
          <p:nvPr/>
        </p:nvSpPr>
        <p:spPr>
          <a:xfrm>
            <a:off x="539552" y="980728"/>
            <a:ext cx="216024" cy="72008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下箭头 7"/>
          <p:cNvSpPr/>
          <p:nvPr/>
        </p:nvSpPr>
        <p:spPr>
          <a:xfrm>
            <a:off x="755576" y="620688"/>
            <a:ext cx="144016" cy="792088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656184"/>
          </a:xfrm>
        </p:spPr>
        <p:txBody>
          <a:bodyPr>
            <a:noAutofit/>
          </a:bodyPr>
          <a:lstStyle/>
          <a:p>
            <a:pPr algn="l"/>
            <a:r>
              <a:rPr lang="zh-CN" altLang="en-US" sz="3600" b="1" dirty="0" smtClean="0"/>
              <a:t>插入图片</a:t>
            </a:r>
            <a:r>
              <a:rPr lang="en-CA" altLang="zh-CN" sz="3600" b="1" dirty="0" smtClean="0"/>
              <a:t>:</a:t>
            </a:r>
            <a:r>
              <a:rPr lang="zh-CN" altLang="en-US" sz="3600" b="1" dirty="0" smtClean="0"/>
              <a:t> 如果逐张加入</a:t>
            </a:r>
            <a:r>
              <a:rPr lang="en-CA" altLang="zh-CN" sz="3600" dirty="0" smtClean="0"/>
              <a:t/>
            </a:r>
            <a:br>
              <a:rPr lang="en-CA" altLang="zh-CN" sz="3600" dirty="0" smtClean="0"/>
            </a:br>
            <a:r>
              <a:rPr lang="zh-CN" altLang="en-US" sz="2800" dirty="0" smtClean="0"/>
              <a:t>点击箭头所指处</a:t>
            </a:r>
            <a:r>
              <a:rPr lang="en-CA" altLang="zh-CN" sz="2800" dirty="0" smtClean="0"/>
              <a:t>,</a:t>
            </a:r>
            <a:r>
              <a:rPr lang="zh-CN" altLang="en-US" sz="2800" dirty="0" smtClean="0"/>
              <a:t> 在图片档內选取一张点击加入</a:t>
            </a:r>
            <a:r>
              <a:rPr lang="en-CA" altLang="zh-CN" sz="2800" dirty="0" smtClean="0"/>
              <a:t>,</a:t>
            </a:r>
            <a:r>
              <a:rPr lang="zh-CN" altLang="en-US" sz="2800" dirty="0" smtClean="0"/>
              <a:t> 可从调节照片大小</a:t>
            </a:r>
            <a:r>
              <a:rPr lang="zh-CN" altLang="en-US" sz="2800" dirty="0" smtClean="0"/>
              <a:t>. 可以加入每页多张或每页一</a:t>
            </a:r>
            <a:r>
              <a:rPr lang="zh-CN" altLang="en-US" sz="2800" dirty="0" smtClean="0"/>
              <a:t>张</a:t>
            </a:r>
            <a:r>
              <a:rPr lang="en-CA" altLang="zh-CN" sz="2800" dirty="0" smtClean="0"/>
              <a:t>.</a:t>
            </a:r>
            <a:endParaRPr lang="en-CA" sz="2800" dirty="0"/>
          </a:p>
        </p:txBody>
      </p:sp>
      <p:pic>
        <p:nvPicPr>
          <p:cNvPr id="4" name="内容占位符 3" descr="Clipboard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707885"/>
            <a:ext cx="8229600" cy="4470930"/>
          </a:xfrm>
        </p:spPr>
      </p:pic>
      <p:sp>
        <p:nvSpPr>
          <p:cNvPr id="5" name="下箭头 4"/>
          <p:cNvSpPr/>
          <p:nvPr/>
        </p:nvSpPr>
        <p:spPr>
          <a:xfrm>
            <a:off x="467544" y="1340768"/>
            <a:ext cx="144016" cy="86409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" name="图片 5" descr="P1060411-r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2420888"/>
            <a:ext cx="5093163" cy="381987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Clipboard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24744"/>
            <a:ext cx="9144000" cy="4957361"/>
          </a:xfrm>
          <a:prstGeom prst="rect">
            <a:avLst/>
          </a:prstGeom>
        </p:spPr>
      </p:pic>
      <p:sp>
        <p:nvSpPr>
          <p:cNvPr id="3" name="下箭头 2"/>
          <p:cNvSpPr/>
          <p:nvPr/>
        </p:nvSpPr>
        <p:spPr>
          <a:xfrm>
            <a:off x="971600" y="620688"/>
            <a:ext cx="216024" cy="504056"/>
          </a:xfrm>
          <a:prstGeom prst="downArrow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矩形 4"/>
          <p:cNvSpPr/>
          <p:nvPr/>
        </p:nvSpPr>
        <p:spPr>
          <a:xfrm>
            <a:off x="2843808" y="188640"/>
            <a:ext cx="4947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/>
              <a:t>要选变彭的</a:t>
            </a:r>
            <a:r>
              <a:rPr lang="zh-CN" altLang="en-US" b="1" dirty="0" smtClean="0"/>
              <a:t>背景</a:t>
            </a:r>
            <a:r>
              <a:rPr lang="en-CA" altLang="zh-CN" b="1" dirty="0" smtClean="0"/>
              <a:t>,</a:t>
            </a:r>
            <a:r>
              <a:rPr lang="zh-CN" altLang="en-US" b="1" dirty="0" smtClean="0"/>
              <a:t> </a:t>
            </a:r>
            <a:r>
              <a:rPr lang="zh-CN" altLang="en-US" b="1" dirty="0" smtClean="0"/>
              <a:t>时间</a:t>
            </a:r>
            <a:r>
              <a:rPr lang="en-CA" altLang="zh-CN" b="1" dirty="0" smtClean="0"/>
              <a:t>,</a:t>
            </a:r>
            <a:r>
              <a:rPr lang="zh-CN" altLang="en-US" b="1" dirty="0" smtClean="0"/>
              <a:t> 声音</a:t>
            </a:r>
            <a:r>
              <a:rPr lang="en-CA" altLang="zh-CN" b="1" dirty="0" smtClean="0"/>
              <a:t>,</a:t>
            </a:r>
            <a:r>
              <a:rPr lang="zh-CN" altLang="en-US" b="1" dirty="0" smtClean="0"/>
              <a:t> </a:t>
            </a:r>
            <a:r>
              <a:rPr lang="zh-CN" altLang="en-US" b="1" dirty="0" smtClean="0"/>
              <a:t>点击兰箭头所指处</a:t>
            </a:r>
            <a:endParaRPr lang="en-CA" dirty="0"/>
          </a:p>
        </p:txBody>
      </p:sp>
      <p:pic>
        <p:nvPicPr>
          <p:cNvPr id="6" name="图片 5" descr="P1060420-r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1916832"/>
            <a:ext cx="2743200" cy="3657600"/>
          </a:xfrm>
          <a:prstGeom prst="rect">
            <a:avLst/>
          </a:prstGeom>
        </p:spPr>
      </p:pic>
      <p:sp>
        <p:nvSpPr>
          <p:cNvPr id="9" name="下箭头 8"/>
          <p:cNvSpPr/>
          <p:nvPr/>
        </p:nvSpPr>
        <p:spPr>
          <a:xfrm>
            <a:off x="7596336" y="1052736"/>
            <a:ext cx="144016" cy="360040"/>
          </a:xfrm>
          <a:prstGeom prst="downArrow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下箭头 9"/>
          <p:cNvSpPr/>
          <p:nvPr/>
        </p:nvSpPr>
        <p:spPr>
          <a:xfrm>
            <a:off x="8676456" y="980728"/>
            <a:ext cx="144016" cy="648072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extBox 11"/>
          <p:cNvSpPr txBox="1"/>
          <p:nvPr/>
        </p:nvSpPr>
        <p:spPr>
          <a:xfrm>
            <a:off x="6876256" y="6206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调整声音        时间</a:t>
            </a:r>
            <a:endParaRPr lang="en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2420888"/>
            <a:ext cx="4464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 dirty="0" smtClean="0"/>
              <a:t>结束版面</a:t>
            </a:r>
            <a:endParaRPr lang="en-CA" sz="8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71</TotalTime>
  <Words>134</Words>
  <Application>Microsoft Office PowerPoint</Application>
  <PresentationFormat>全屏显示(4:3)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暗香扑面</vt:lpstr>
      <vt:lpstr>Power Point 自制幻燈片的基本知识</vt:lpstr>
      <vt:lpstr>点击打 开 Power Point   要加新页, 点击红箭头所指处  要选背景, 点击绿箭头所指处</vt:lpstr>
      <vt:lpstr>幻灯片 3</vt:lpstr>
      <vt:lpstr>插入图片: 如果逐张加入 点击箭头所指处, 在图片档內选取一张点击加入, 可从调节照片大小. 可以加入每页多张或每页一张.</vt:lpstr>
      <vt:lpstr>幻灯片 5</vt:lpstr>
      <vt:lpstr>幻灯片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自制幻燈片的基本知识</dc:title>
  <dc:creator>Siu Yee Fong</dc:creator>
  <cp:lastModifiedBy>Siu Yee Fong</cp:lastModifiedBy>
  <cp:revision>2</cp:revision>
  <dcterms:created xsi:type="dcterms:W3CDTF">2014-02-17T16:10:10Z</dcterms:created>
  <dcterms:modified xsi:type="dcterms:W3CDTF">2014-02-17T17:23:30Z</dcterms:modified>
</cp:coreProperties>
</file>